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794500" cy="9918700"/>
  <p:defaultTextStyle>
    <a:defPPr>
      <a:defRPr lang="lv-LV"/>
    </a:defPPr>
    <a:lvl1pPr marL="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7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38" y="1200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0" cy="32415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1333724"/>
            <a:ext cx="2812588" cy="284527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1333724"/>
            <a:ext cx="8263250" cy="284527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5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6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4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7781802"/>
            <a:ext cx="5537918" cy="2200467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1" y="7781802"/>
            <a:ext cx="5537919" cy="2200467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605602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3385067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4795801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3385067"/>
            <a:ext cx="4726631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4795801"/>
            <a:ext cx="4726631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3164530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10585767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55" indent="0">
              <a:buNone/>
              <a:defRPr sz="4500"/>
            </a:lvl2pPr>
            <a:lvl3pPr marL="1475110" indent="0">
              <a:buNone/>
              <a:defRPr sz="3900"/>
            </a:lvl3pPr>
            <a:lvl4pPr marL="2212665" indent="0">
              <a:buNone/>
              <a:defRPr sz="3200"/>
            </a:lvl4pPr>
            <a:lvl5pPr marL="2950220" indent="0">
              <a:buNone/>
              <a:defRPr sz="3200"/>
            </a:lvl5pPr>
            <a:lvl6pPr marL="3687775" indent="0">
              <a:buNone/>
              <a:defRPr sz="3200"/>
            </a:lvl6pPr>
            <a:lvl7pPr marL="4425330" indent="0">
              <a:buNone/>
              <a:defRPr sz="3200"/>
            </a:lvl7pPr>
            <a:lvl8pPr marL="5162885" indent="0">
              <a:buNone/>
              <a:defRPr sz="3200"/>
            </a:lvl8pPr>
            <a:lvl9pPr marL="5900440" indent="0">
              <a:buNone/>
              <a:defRPr sz="32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11835477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605602"/>
            <a:ext cx="9624060" cy="2520421"/>
          </a:xfrm>
          <a:prstGeom prst="rect">
            <a:avLst/>
          </a:prstGeom>
        </p:spPr>
        <p:txBody>
          <a:bodyPr vert="horz" lIns="147511" tIns="73756" rIns="147511" bIns="737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3528591"/>
            <a:ext cx="9624060" cy="9980167"/>
          </a:xfrm>
          <a:prstGeom prst="rect">
            <a:avLst/>
          </a:prstGeom>
        </p:spPr>
        <p:txBody>
          <a:bodyPr vert="horz" lIns="147511" tIns="73756" rIns="147511" bIns="737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14016342"/>
            <a:ext cx="2495127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5C178-E129-447D-A2C6-AC5547E09269}" type="datetimeFigureOut">
              <a:rPr lang="lv-LV" smtClean="0"/>
              <a:pPr/>
              <a:t>2014.02.15.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14016342"/>
            <a:ext cx="3386243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14016342"/>
            <a:ext cx="2495127" cy="805134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3B39A-9574-4EFA-8781-08397588E27C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1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66" indent="-553166" algn="l" defTabSz="1475110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27" indent="-460972" algn="l" defTabSz="147511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8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43" indent="-368778" algn="l" defTabSz="147511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98" indent="-368778" algn="l" defTabSz="147511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titled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4017" y="934472"/>
            <a:ext cx="1924546" cy="26806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 descr="Untitled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33162">
            <a:off x="6887494" y="1191101"/>
            <a:ext cx="2737860" cy="43683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6" descr="Untitled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988274">
            <a:off x="701521" y="638839"/>
            <a:ext cx="4029872" cy="59525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TextBox 10"/>
          <p:cNvSpPr txBox="1"/>
          <p:nvPr/>
        </p:nvSpPr>
        <p:spPr>
          <a:xfrm rot="20963297">
            <a:off x="2472067" y="6201389"/>
            <a:ext cx="734844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400" dirty="0" smtClean="0">
                <a:latin typeface="Monotype Corsiva" pitchFamily="66" charset="0"/>
              </a:rPr>
              <a:t>“Mana tante</a:t>
            </a:r>
          </a:p>
          <a:p>
            <a:r>
              <a:rPr lang="lv-LV" sz="7400" dirty="0">
                <a:latin typeface="Monotype Corsiva" pitchFamily="66" charset="0"/>
              </a:rPr>
              <a:t>r</a:t>
            </a:r>
            <a:r>
              <a:rPr lang="lv-LV" sz="7400" dirty="0" smtClean="0">
                <a:latin typeface="Monotype Corsiva" pitchFamily="66" charset="0"/>
              </a:rPr>
              <a:t>eiz bij’ jauna...”</a:t>
            </a:r>
            <a:endParaRPr lang="lv-LV" sz="7400" dirty="0"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180" y="9227621"/>
            <a:ext cx="3546500" cy="2769989"/>
          </a:xfrm>
          <a:prstGeom prst="rect">
            <a:avLst/>
          </a:prstGeom>
          <a:noFill/>
          <a:effectLst>
            <a:innerShdw blurRad="114300">
              <a:schemeClr val="accent6">
                <a:lumMod val="75000"/>
                <a:alpha val="12000"/>
              </a:schemeClr>
            </a:innerShdw>
          </a:effectLst>
        </p:spPr>
        <p:txBody>
          <a:bodyPr wrap="square" rtlCol="0">
            <a:spAutoFit/>
          </a:bodyPr>
          <a:lstStyle/>
          <a:p>
            <a:r>
              <a:rPr lang="lv-LV" sz="5600" dirty="0" smtClean="0">
                <a:latin typeface="Monotype Corsiva" pitchFamily="66" charset="0"/>
              </a:rPr>
              <a:t>Velga Aija Podiņa</a:t>
            </a:r>
          </a:p>
          <a:p>
            <a:r>
              <a:rPr lang="lv-LV" sz="5600" dirty="0" smtClean="0">
                <a:latin typeface="Monotype Corsiva" pitchFamily="66" charset="0"/>
              </a:rPr>
              <a:t>1933-2011</a:t>
            </a:r>
            <a:endParaRPr lang="lv-LV" sz="5600" dirty="0">
              <a:latin typeface="Monotype Corsiva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2171" y="9253867"/>
            <a:ext cx="405055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5600" dirty="0" smtClean="0">
                <a:latin typeface="Monotype Corsiva" pitchFamily="66" charset="0"/>
              </a:rPr>
              <a:t>Zīmējumi un akvareļi no </a:t>
            </a:r>
          </a:p>
          <a:p>
            <a:pPr algn="r"/>
            <a:r>
              <a:rPr lang="lv-LV" sz="5600" dirty="0" smtClean="0">
                <a:latin typeface="Monotype Corsiva" pitchFamily="66" charset="0"/>
              </a:rPr>
              <a:t>50.-60. gadiem</a:t>
            </a:r>
            <a:endParaRPr lang="lv-LV" sz="5600" dirty="0"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01" y="12385798"/>
            <a:ext cx="1069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200" dirty="0" smtClean="0">
                <a:latin typeface="Monotype Corsiva" pitchFamily="66" charset="0"/>
              </a:rPr>
              <a:t>Preiļu Galvenajā bibliotēkā no 1. līdz </a:t>
            </a:r>
            <a:r>
              <a:rPr lang="lv-LV" sz="4200" dirty="0" smtClean="0">
                <a:latin typeface="Monotype Corsiva" pitchFamily="66" charset="0"/>
              </a:rPr>
              <a:t>29.martam</a:t>
            </a:r>
            <a:endParaRPr lang="lv-LV" sz="4200" dirty="0" smtClean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352810"/>
            <a:ext cx="10693400" cy="17697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IZSTĀDES ATKLĀŠANA</a:t>
            </a:r>
          </a:p>
          <a:p>
            <a:pPr algn="ctr"/>
            <a:r>
              <a:rPr lang="lv-LV" sz="6800" b="1" dirty="0">
                <a:solidFill>
                  <a:srgbClr val="B2760A"/>
                </a:solidFill>
                <a:latin typeface="Monotype Corsiva" pitchFamily="66" charset="0"/>
              </a:rPr>
              <a:t>1.martā  plkst.14.00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34</Words>
  <Application>Microsoft Office PowerPoint</Application>
  <PresentationFormat>Pielāgots</PresentationFormat>
  <Paragraphs>10</Paragraphs>
  <Slides>1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2" baseType="lpstr">
      <vt:lpstr>Office Theme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Aleksandrs</dc:creator>
  <cp:lastModifiedBy>Benita Ivdre</cp:lastModifiedBy>
  <cp:revision>13</cp:revision>
  <cp:lastPrinted>2014-02-15T09:57:49Z</cp:lastPrinted>
  <dcterms:created xsi:type="dcterms:W3CDTF">2011-09-29T17:26:11Z</dcterms:created>
  <dcterms:modified xsi:type="dcterms:W3CDTF">2014-02-15T09:59:23Z</dcterms:modified>
</cp:coreProperties>
</file>